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61" r:id="rId2"/>
    <p:sldId id="454" r:id="rId3"/>
    <p:sldId id="756" r:id="rId4"/>
    <p:sldId id="757" r:id="rId5"/>
    <p:sldId id="758" r:id="rId6"/>
    <p:sldId id="759" r:id="rId7"/>
    <p:sldId id="760" r:id="rId8"/>
    <p:sldId id="761" r:id="rId9"/>
    <p:sldId id="769" r:id="rId10"/>
    <p:sldId id="777" r:id="rId11"/>
    <p:sldId id="770" r:id="rId12"/>
    <p:sldId id="771" r:id="rId13"/>
    <p:sldId id="772" r:id="rId14"/>
    <p:sldId id="773" r:id="rId15"/>
    <p:sldId id="774" r:id="rId16"/>
    <p:sldId id="775" r:id="rId17"/>
    <p:sldId id="776" r:id="rId18"/>
    <p:sldId id="778" r:id="rId19"/>
    <p:sldId id="779" r:id="rId20"/>
    <p:sldId id="780" r:id="rId21"/>
    <p:sldId id="781" r:id="rId22"/>
    <p:sldId id="782" r:id="rId23"/>
    <p:sldId id="732" r:id="rId24"/>
    <p:sldId id="762" r:id="rId25"/>
    <p:sldId id="783" r:id="rId26"/>
    <p:sldId id="784" r:id="rId27"/>
    <p:sldId id="786" r:id="rId28"/>
    <p:sldId id="763" r:id="rId29"/>
    <p:sldId id="733" r:id="rId30"/>
    <p:sldId id="764" r:id="rId31"/>
    <p:sldId id="765" r:id="rId32"/>
    <p:sldId id="766" r:id="rId33"/>
    <p:sldId id="767" r:id="rId34"/>
    <p:sldId id="768" r:id="rId35"/>
    <p:sldId id="787" r:id="rId36"/>
    <p:sldId id="788" r:id="rId37"/>
    <p:sldId id="789" r:id="rId38"/>
    <p:sldId id="752" r:id="rId39"/>
    <p:sldId id="753" r:id="rId40"/>
    <p:sldId id="754" r:id="rId41"/>
    <p:sldId id="755" r:id="rId42"/>
    <p:sldId id="790" r:id="rId43"/>
    <p:sldId id="791" r:id="rId44"/>
    <p:sldId id="792" r:id="rId45"/>
    <p:sldId id="793" r:id="rId46"/>
    <p:sldId id="560" r:id="rId47"/>
    <p:sldId id="794" r:id="rId48"/>
    <p:sldId id="795" r:id="rId49"/>
    <p:sldId id="796" r:id="rId50"/>
    <p:sldId id="797" r:id="rId51"/>
    <p:sldId id="734" r:id="rId52"/>
    <p:sldId id="735" r:id="rId53"/>
    <p:sldId id="736" r:id="rId54"/>
    <p:sldId id="737" r:id="rId55"/>
    <p:sldId id="738" r:id="rId56"/>
    <p:sldId id="739" r:id="rId57"/>
    <p:sldId id="740" r:id="rId58"/>
    <p:sldId id="644" r:id="rId59"/>
    <p:sldId id="742" r:id="rId60"/>
    <p:sldId id="743" r:id="rId61"/>
    <p:sldId id="744" r:id="rId62"/>
    <p:sldId id="745" r:id="rId63"/>
    <p:sldId id="746" r:id="rId64"/>
    <p:sldId id="741" r:id="rId65"/>
    <p:sldId id="785" r:id="rId66"/>
    <p:sldId id="747" r:id="rId67"/>
    <p:sldId id="748" r:id="rId68"/>
    <p:sldId id="749" r:id="rId69"/>
    <p:sldId id="750" r:id="rId70"/>
    <p:sldId id="75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8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29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147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45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032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15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130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519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27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035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712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415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67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554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47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55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23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114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687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42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040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915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770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987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089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5861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912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718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614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246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43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9351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406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549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827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4208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1191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9393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6744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432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6707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819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114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8755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5924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799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307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921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67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9683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7497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6567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29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6216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3895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522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744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5606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132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173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5811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0200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2869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97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8054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27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658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40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irebase.googl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lows.nodered.org/node/node-red-contrib-firebas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:2023/11/22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HW10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83ACC9-4065-43AF-BE95-6701FDE0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89" y="1271602"/>
            <a:ext cx="10303621" cy="4874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15DB129-3C82-4746-8E87-E39FD42B48E3}"/>
              </a:ext>
            </a:extLst>
          </p:cNvPr>
          <p:cNvSpPr/>
          <p:nvPr/>
        </p:nvSpPr>
        <p:spPr>
          <a:xfrm>
            <a:off x="4843893" y="374191"/>
            <a:ext cx="2504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database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2D919A-E798-4E0C-BB70-730516211A06}"/>
              </a:ext>
            </a:extLst>
          </p:cNvPr>
          <p:cNvSpPr/>
          <p:nvPr/>
        </p:nvSpPr>
        <p:spPr>
          <a:xfrm>
            <a:off x="9930811" y="5342996"/>
            <a:ext cx="1116418" cy="486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07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827550-06FA-4A3C-9324-35835221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29" y="830162"/>
            <a:ext cx="9179942" cy="57505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F2459F-5151-486D-A296-30C142743B64}"/>
              </a:ext>
            </a:extLst>
          </p:cNvPr>
          <p:cNvSpPr/>
          <p:nvPr/>
        </p:nvSpPr>
        <p:spPr>
          <a:xfrm>
            <a:off x="4698822" y="153471"/>
            <a:ext cx="279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in test mode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BE35D4-0C76-4568-A05D-C832D6D7C62B}"/>
              </a:ext>
            </a:extLst>
          </p:cNvPr>
          <p:cNvSpPr/>
          <p:nvPr/>
        </p:nvSpPr>
        <p:spPr>
          <a:xfrm>
            <a:off x="1743741" y="4241183"/>
            <a:ext cx="478464" cy="490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B3F3B6-C27A-48A2-8091-00920BB8A5AA}"/>
              </a:ext>
            </a:extLst>
          </p:cNvPr>
          <p:cNvSpPr/>
          <p:nvPr/>
        </p:nvSpPr>
        <p:spPr>
          <a:xfrm>
            <a:off x="9420448" y="5878596"/>
            <a:ext cx="903766" cy="522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94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931DD5-4202-4F4F-9622-906731B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" y="755512"/>
            <a:ext cx="12148174" cy="53469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93C29E9-4119-405D-8B27-CE345D4FCA5F}"/>
              </a:ext>
            </a:extLst>
          </p:cNvPr>
          <p:cNvSpPr/>
          <p:nvPr/>
        </p:nvSpPr>
        <p:spPr>
          <a:xfrm>
            <a:off x="3179136" y="1646839"/>
            <a:ext cx="467831" cy="415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71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7FA4E6-8838-4F32-B5B9-A06F2DB8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75" y="760495"/>
            <a:ext cx="4222967" cy="52072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5080D4-CEB7-4948-BB48-1F39721B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38" y="543855"/>
            <a:ext cx="2413124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2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949F2A-BD74-468E-BE00-169AA1D2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9" y="610910"/>
            <a:ext cx="6680543" cy="7239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6DD8E8E-CFA1-4C89-8C05-EBAB4728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961" y="347371"/>
            <a:ext cx="4476980" cy="19749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6DDAEF7-12F0-4A6A-9112-E12064862EE7}"/>
              </a:ext>
            </a:extLst>
          </p:cNvPr>
          <p:cNvSpPr/>
          <p:nvPr/>
        </p:nvSpPr>
        <p:spPr>
          <a:xfrm>
            <a:off x="676940" y="344055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"https://aiotdemo-f60d9-default-rtdb.firebaseio.com/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fireblog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users.json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alanisawesome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"Alan Turing"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"birthday"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"June 23, 1912"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16C646-A850-4441-966A-69C246B7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191" y="4120915"/>
            <a:ext cx="3308520" cy="159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5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53F2199-CF26-46E5-9154-63F1B8A6FAAF}"/>
              </a:ext>
            </a:extLst>
          </p:cNvPr>
          <p:cNvSpPr/>
          <p:nvPr/>
        </p:nvSpPr>
        <p:spPr>
          <a:xfrm>
            <a:off x="262269" y="5000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"https://aiotdemo-f60d9-default-rtdb.firebaseio.com/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fireblog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/11278008.json"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alanisawesome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"Linda"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"birthday"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"June 23, 2001"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4662BC-7502-4B6E-983C-04DDFED1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198" y="465978"/>
            <a:ext cx="3225966" cy="15113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34E84B4-FB7E-49EA-A793-DEAEF4F0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680" y="1977356"/>
            <a:ext cx="3054507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725CF51-1396-4EE9-87F1-1EC43F3D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90" y="1001969"/>
            <a:ext cx="4286470" cy="294020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BD096BA-EBEC-4E19-9979-68CF24D6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40" y="341535"/>
            <a:ext cx="7093315" cy="66043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0F0F28D-0EB4-4CD0-A4B5-5F66D592F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0" y="2250323"/>
            <a:ext cx="2679838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5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822FCC6-7046-4600-A05C-4B9EA2D5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5" y="304903"/>
            <a:ext cx="2482978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6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6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10-1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7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5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8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10-2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62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CBF7A9-9F6F-4263-9CA5-73389C82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595" y="303127"/>
            <a:ext cx="4407126" cy="18923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FE3D52B-5766-4903-AEFF-90D149811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53" y="3702977"/>
            <a:ext cx="4267419" cy="24829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7CFBFC-A373-4790-9B51-ADDAEC4CE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51" y="2632310"/>
            <a:ext cx="6559887" cy="6096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D3BE96C-929C-41B3-933E-283DFA232B92}"/>
              </a:ext>
            </a:extLst>
          </p:cNvPr>
          <p:cNvSpPr/>
          <p:nvPr/>
        </p:nvSpPr>
        <p:spPr>
          <a:xfrm>
            <a:off x="366753" y="6720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n-NO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 =</a:t>
            </a:r>
            <a:r>
              <a:rPr lang="nn-NO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"https://fornodered-312ce-default-rtdb.firebaseio.com/fireblog.json"</a:t>
            </a:r>
            <a:r>
              <a:rPr lang="nn-NO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n-NO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nn-NO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4E2BA77-7F4B-401A-87AB-5C167E420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53" y="3241941"/>
            <a:ext cx="2825895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2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27CB02-696E-4EA4-B36D-2C167F26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39" y="780914"/>
            <a:ext cx="10160522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0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E237C70-7885-4A10-B259-8F74283A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41" y="603514"/>
            <a:ext cx="7207620" cy="12065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442904-A0E1-46E3-BFED-32398741649B}"/>
              </a:ext>
            </a:extLst>
          </p:cNvPr>
          <p:cNvSpPr/>
          <p:nvPr/>
        </p:nvSpPr>
        <p:spPr>
          <a:xfrm>
            <a:off x="804530" y="30202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result=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obj=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JSON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(result); 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Object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.keys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(obj);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DC7BA0-6008-47DD-96F1-63A4BFD7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187" y="1045270"/>
            <a:ext cx="2597283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8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59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44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10-3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3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4E22B82-776C-4E1B-9935-271CDE39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8" y="670523"/>
            <a:ext cx="11551244" cy="56708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4ED1F8-F1B1-42BA-AD75-DE6B7DA7131A}"/>
              </a:ext>
            </a:extLst>
          </p:cNvPr>
          <p:cNvSpPr/>
          <p:nvPr/>
        </p:nvSpPr>
        <p:spPr>
          <a:xfrm>
            <a:off x="320378" y="64190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https://firebase.google.com/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0432B9-7840-46D3-A85D-5A3FE7B107E0}"/>
              </a:ext>
            </a:extLst>
          </p:cNvPr>
          <p:cNvSpPr/>
          <p:nvPr/>
        </p:nvSpPr>
        <p:spPr>
          <a:xfrm>
            <a:off x="5396129" y="112124"/>
            <a:ext cx="1399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7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ADDDAA-959A-4BB9-8BE0-FCA59BBF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4" y="641206"/>
            <a:ext cx="11519492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8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2D2BD0-FB2B-4F26-A0D2-B3FECE22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1" y="377485"/>
            <a:ext cx="2241665" cy="46357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466C171-EB83-42F5-B5FF-F0704511F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346" y="377485"/>
            <a:ext cx="5969307" cy="47309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E1CF26-F618-4CB5-A338-954BE6142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06" y="5108478"/>
            <a:ext cx="4273770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74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691CFF-5EA5-4841-BDBB-F9A3E1CE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78" y="746595"/>
            <a:ext cx="5931205" cy="47055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B2CA734-D9FD-41EB-B31D-FD878A2B5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701" y="2002913"/>
            <a:ext cx="1378021" cy="26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24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36637-CB45-4CFD-9CA4-84E830DA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93" y="390369"/>
            <a:ext cx="7080614" cy="60772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3BBE21-340B-4D3B-B0E7-55168019317D}"/>
              </a:ext>
            </a:extLst>
          </p:cNvPr>
          <p:cNvSpPr/>
          <p:nvPr/>
        </p:nvSpPr>
        <p:spPr>
          <a:xfrm>
            <a:off x="590914" y="26353"/>
            <a:ext cx="577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https://flows.nodered.org/node/node-red-contrib-firebase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331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6EACF8-A688-42C5-A4FC-71D9025F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0" y="684866"/>
            <a:ext cx="2273417" cy="46801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99A9FFA-3F1F-43FE-ACE4-CFA265EA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97" y="491181"/>
            <a:ext cx="6039160" cy="50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37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9D7313-35CF-4012-9809-984204F7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" y="768213"/>
            <a:ext cx="12160875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18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64816-61EC-4700-A268-327F23693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4700"/>
            <a:ext cx="121920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3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76E47BC-D3F2-4D70-A909-5D8A4DF1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9" y="470972"/>
            <a:ext cx="3924502" cy="13653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8EF0C43-BFD2-4BBE-97D7-6208B620A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42" y="1781090"/>
            <a:ext cx="11005116" cy="32958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538AA92-2C98-4AD6-AC5D-67C132E0F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13" y="4722860"/>
            <a:ext cx="4908802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7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848991C-85E9-408F-8D88-727A3C3C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" y="771388"/>
            <a:ext cx="12071970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7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366AC5-B280-4609-8D28-E749D203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28" y="336814"/>
            <a:ext cx="4248368" cy="405785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4249063-1FE4-47C8-A749-DFFDBB35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626" y="495450"/>
            <a:ext cx="4248368" cy="276239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22CF8FC-711B-45B1-8B16-A986623AB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824" y="3836896"/>
            <a:ext cx="4267419" cy="21400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655710-CA45-4985-8976-BEF079C9B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003" y="930447"/>
            <a:ext cx="4496031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9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7AD30CD-6DC1-4C1A-8921-14D46214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7" y="987879"/>
            <a:ext cx="11602046" cy="54866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E9B09B-53AD-40D9-B89C-23F327AF2F31}"/>
              </a:ext>
            </a:extLst>
          </p:cNvPr>
          <p:cNvSpPr/>
          <p:nvPr/>
        </p:nvSpPr>
        <p:spPr>
          <a:xfrm>
            <a:off x="4869542" y="81220"/>
            <a:ext cx="2452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project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7855BB-067C-4827-9CF4-51F125224FAE}"/>
              </a:ext>
            </a:extLst>
          </p:cNvPr>
          <p:cNvSpPr/>
          <p:nvPr/>
        </p:nvSpPr>
        <p:spPr>
          <a:xfrm>
            <a:off x="3104707" y="2551814"/>
            <a:ext cx="2991293" cy="2126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767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F72147E-5617-45EA-A236-8E1F2A08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02" y="311451"/>
            <a:ext cx="5080261" cy="20130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A7D6551-EFEB-488A-B83F-8E0BBAE2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563" y="2941192"/>
            <a:ext cx="2971953" cy="14859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88E9A85-D707-470B-84B0-0B8F0ED95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02" y="2439516"/>
            <a:ext cx="6839301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90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77C16A0-951F-4F9A-AFC9-17E84687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02" y="445633"/>
            <a:ext cx="4502381" cy="190509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DD54F6D-0188-497E-A66A-79758A960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927" y="143992"/>
            <a:ext cx="4845299" cy="250837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F24FDA6-89E6-4C20-9192-530A4BEA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70" y="3855823"/>
            <a:ext cx="3778444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66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51BBCC-B768-4691-9EAF-8D1B267CD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5" y="877299"/>
            <a:ext cx="4311872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10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53ECF0-E4F9-4B05-9837-C4A8DD12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89" y="851168"/>
            <a:ext cx="7493385" cy="394355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E5A1446-6239-4DD6-B220-ADB255D49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35" y="4794721"/>
            <a:ext cx="4254719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26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1452E5-4E75-4087-B3C9-AC96A4D0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30" y="1053978"/>
            <a:ext cx="10490739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08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7BF1CE-4472-4BBA-910C-6A387788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1" y="236619"/>
            <a:ext cx="3981655" cy="117481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E732571-746B-4D51-816C-E0159105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10" y="1723244"/>
            <a:ext cx="10458988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78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9DCD753-7257-491D-8E4F-64E04CF2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03" y="410560"/>
            <a:ext cx="4889751" cy="19114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E82B047-8B8B-489E-83DE-D8D894676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5" y="2992897"/>
            <a:ext cx="4318222" cy="31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0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2B6A2C8-F0F5-47CE-AFBA-073A2C77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21" y="5049469"/>
            <a:ext cx="3956253" cy="14161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788B530-21CA-402D-8D9C-A9E30F1AC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37" y="319683"/>
            <a:ext cx="10605045" cy="44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05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60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D8B649-83EB-47A1-BF02-A76846111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9" t="10103" r="7176"/>
          <a:stretch/>
        </p:blipFill>
        <p:spPr>
          <a:xfrm>
            <a:off x="14113" y="1233377"/>
            <a:ext cx="6578073" cy="49951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40E3E4-6ADA-4429-B7A0-61AAD09D9A4F}"/>
              </a:ext>
            </a:extLst>
          </p:cNvPr>
          <p:cNvSpPr/>
          <p:nvPr/>
        </p:nvSpPr>
        <p:spPr>
          <a:xfrm>
            <a:off x="467832" y="3429000"/>
            <a:ext cx="5926320" cy="909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F3DE94-A609-4CDD-BA1A-D77D208B6CC3}"/>
              </a:ext>
            </a:extLst>
          </p:cNvPr>
          <p:cNvSpPr/>
          <p:nvPr/>
        </p:nvSpPr>
        <p:spPr>
          <a:xfrm>
            <a:off x="350874" y="5221501"/>
            <a:ext cx="2339163" cy="81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838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39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10-4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01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71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8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34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49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1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10-1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101566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Design ten cities weather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London • </a:t>
            </a:r>
            <a:r>
              <a:rPr lang="en-US" altLang="zh-TW" sz="2000" dirty="0" err="1"/>
              <a:t>Singapur</a:t>
            </a:r>
            <a:r>
              <a:rPr lang="en-US" altLang="zh-TW" sz="2000" dirty="0"/>
              <a:t> • Shanghai • Taipei • Taichung • Taoyuan • New York • ?? • ?? • ?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2589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DF3F729-DEF5-47BB-AE3B-3661E9AB6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0" y="381583"/>
            <a:ext cx="2609984" cy="31815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5C8F23D-1D74-4409-AD2F-DC074094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485" y="666471"/>
            <a:ext cx="4470630" cy="22289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4700F6-24FB-4C60-A8F7-ACD987972801}"/>
              </a:ext>
            </a:extLst>
          </p:cNvPr>
          <p:cNvSpPr/>
          <p:nvPr/>
        </p:nvSpPr>
        <p:spPr>
          <a:xfrm>
            <a:off x="517451" y="414672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msg.url=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"https://aiotdemo-f60d9-default-rtdb.firebaseio.com/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fireblog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users.json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altLang="zh-TW" dirty="0" err="1">
                <a:solidFill>
                  <a:srgbClr val="008000"/>
                </a:solidFill>
                <a:latin typeface="Consolas" panose="020B0609020204030204" pitchFamily="49" charset="0"/>
              </a:rPr>
              <a:t>msg.method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 = "PATCH";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Consolas" panose="020B0609020204030204" pitchFamily="49" charset="0"/>
              </a:rPr>
              <a:t>alanisawesome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"Jackson"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"birthday"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zh-TW" dirty="0">
                <a:solidFill>
                  <a:srgbClr val="A31515"/>
                </a:solidFill>
                <a:latin typeface="Consolas" panose="020B0609020204030204" pitchFamily="49" charset="0"/>
              </a:rPr>
              <a:t>"August 23, 2001"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77E000-1960-447F-94F7-68BB38192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451" y="3694913"/>
            <a:ext cx="3508490" cy="26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6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2FA4FAF-4CD0-4890-8826-53C24ED5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836" y="927149"/>
            <a:ext cx="6706471" cy="520329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CAD98A-F04D-4E95-804E-C1DE02B59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" t="76"/>
          <a:stretch/>
        </p:blipFill>
        <p:spPr>
          <a:xfrm>
            <a:off x="0" y="927149"/>
            <a:ext cx="5517921" cy="52032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10FBBF-2E82-400D-93BF-4248C50528FE}"/>
              </a:ext>
            </a:extLst>
          </p:cNvPr>
          <p:cNvSpPr/>
          <p:nvPr/>
        </p:nvSpPr>
        <p:spPr>
          <a:xfrm>
            <a:off x="3735572" y="5528980"/>
            <a:ext cx="1782349" cy="60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DAB683-C8AE-45EA-84B0-85AD2B6C05EB}"/>
              </a:ext>
            </a:extLst>
          </p:cNvPr>
          <p:cNvSpPr/>
          <p:nvPr/>
        </p:nvSpPr>
        <p:spPr>
          <a:xfrm>
            <a:off x="5376091" y="232742"/>
            <a:ext cx="1439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C0DEAB-DDE7-454A-AC9B-47FD099D30DF}"/>
              </a:ext>
            </a:extLst>
          </p:cNvPr>
          <p:cNvSpPr/>
          <p:nvPr/>
        </p:nvSpPr>
        <p:spPr>
          <a:xfrm>
            <a:off x="5782906" y="3128267"/>
            <a:ext cx="3031485" cy="795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289AB-D0D0-40BE-B706-1532B70C791A}"/>
              </a:ext>
            </a:extLst>
          </p:cNvPr>
          <p:cNvSpPr/>
          <p:nvPr/>
        </p:nvSpPr>
        <p:spPr>
          <a:xfrm>
            <a:off x="9937898" y="5496085"/>
            <a:ext cx="2158409" cy="601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31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98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43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8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90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10-2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1015663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Design ten cities weather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London • </a:t>
            </a:r>
            <a:r>
              <a:rPr lang="en-US" altLang="zh-TW" sz="2000" dirty="0" err="1"/>
              <a:t>Singapur</a:t>
            </a:r>
            <a:r>
              <a:rPr lang="en-US" altLang="zh-TW" sz="2000" dirty="0"/>
              <a:t> • Shanghai • Taipei • Taichung • Taoyuan • New York • ?? • ?? • ?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2476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41421F-2C8D-407D-85A9-A1A6D29E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41" y="603514"/>
            <a:ext cx="7207620" cy="12065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7EE1462-2C47-4253-BA3A-BA137D939C53}"/>
              </a:ext>
            </a:extLst>
          </p:cNvPr>
          <p:cNvSpPr/>
          <p:nvPr/>
        </p:nvSpPr>
        <p:spPr>
          <a:xfrm>
            <a:off x="804530" y="30202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result=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obj=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JSON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(result); 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msg.payload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rgbClr val="008080"/>
                </a:solidFill>
                <a:latin typeface="Consolas" panose="020B0609020204030204" pitchFamily="49" charset="0"/>
              </a:rPr>
              <a:t>Object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(obj);</a:t>
            </a:r>
          </a:p>
          <a:p>
            <a:r>
              <a:rPr lang="en-US" altLang="zh-TW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msg;</a:t>
            </a:r>
            <a:endParaRPr lang="en-US" altLang="zh-TW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1BEE03-7230-4375-8CFB-DDEB59026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294" y="3566649"/>
            <a:ext cx="2616334" cy="21845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B49BC3-E7BA-460E-8DC5-FC3683290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816" y="2877638"/>
            <a:ext cx="2438525" cy="3562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95F1FE9-DBD8-40CC-9B2B-781BBDFFE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916" y="391304"/>
            <a:ext cx="2794144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5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12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66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1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6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5FAABB-86B5-4831-B426-D468CB99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99" y="890856"/>
            <a:ext cx="11684601" cy="57533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6AA414B-7F87-4FEC-9F61-96B00C704177}"/>
              </a:ext>
            </a:extLst>
          </p:cNvPr>
          <p:cNvSpPr/>
          <p:nvPr/>
        </p:nvSpPr>
        <p:spPr>
          <a:xfrm>
            <a:off x="4671239" y="3859668"/>
            <a:ext cx="655674" cy="350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69AD3D-0CCA-4559-92F5-54AA0F6E4879}"/>
              </a:ext>
            </a:extLst>
          </p:cNvPr>
          <p:cNvSpPr/>
          <p:nvPr/>
        </p:nvSpPr>
        <p:spPr>
          <a:xfrm>
            <a:off x="4113276" y="255231"/>
            <a:ext cx="396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new project is ready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40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6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A9ECB4-FED3-40B6-98EC-E11C218A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7" y="1006856"/>
            <a:ext cx="11995766" cy="53279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1FBAC74-4BBB-4D57-B897-CE7AE5AD5DD5}"/>
              </a:ext>
            </a:extLst>
          </p:cNvPr>
          <p:cNvSpPr/>
          <p:nvPr/>
        </p:nvSpPr>
        <p:spPr>
          <a:xfrm>
            <a:off x="4807827" y="241818"/>
            <a:ext cx="2576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Desktop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21AA6A-E2C9-400D-871C-200D140B9038}"/>
              </a:ext>
            </a:extLst>
          </p:cNvPr>
          <p:cNvSpPr/>
          <p:nvPr/>
        </p:nvSpPr>
        <p:spPr>
          <a:xfrm>
            <a:off x="212652" y="2543477"/>
            <a:ext cx="2137144" cy="412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FC985A-3BBE-4773-AC70-EB1347D51A23}"/>
              </a:ext>
            </a:extLst>
          </p:cNvPr>
          <p:cNvSpPr/>
          <p:nvPr/>
        </p:nvSpPr>
        <p:spPr>
          <a:xfrm>
            <a:off x="212652" y="3895061"/>
            <a:ext cx="2137144" cy="272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52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9CBA62-A203-4BAD-B122-D8DEE104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" y="1165541"/>
            <a:ext cx="12052919" cy="52771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134DF5-8D3D-48BF-B1E6-8654DDD5B620}"/>
              </a:ext>
            </a:extLst>
          </p:cNvPr>
          <p:cNvSpPr/>
          <p:nvPr/>
        </p:nvSpPr>
        <p:spPr>
          <a:xfrm>
            <a:off x="2796364" y="3560699"/>
            <a:ext cx="1116418" cy="486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353CBB-B4DE-48C6-9CF6-8A64CBEC97A4}"/>
              </a:ext>
            </a:extLst>
          </p:cNvPr>
          <p:cNvSpPr/>
          <p:nvPr/>
        </p:nvSpPr>
        <p:spPr>
          <a:xfrm>
            <a:off x="4790192" y="321161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Database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8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6390</TotalTime>
  <Words>409</Words>
  <Application>Microsoft Office PowerPoint</Application>
  <PresentationFormat>寬螢幕</PresentationFormat>
  <Paragraphs>117</Paragraphs>
  <Slides>70</Slides>
  <Notes>70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9" baseType="lpstr">
      <vt:lpstr>Poppins Bold</vt:lpstr>
      <vt:lpstr>微軟正黑體</vt:lpstr>
      <vt:lpstr>新細明體</vt:lpstr>
      <vt:lpstr>標楷體</vt:lpstr>
      <vt:lpstr>Arial</vt:lpstr>
      <vt:lpstr>Calibri</vt:lpstr>
      <vt:lpstr>Consolas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869</cp:revision>
  <dcterms:created xsi:type="dcterms:W3CDTF">2022-07-23T09:51:35Z</dcterms:created>
  <dcterms:modified xsi:type="dcterms:W3CDTF">2023-11-22T13:44:44Z</dcterms:modified>
</cp:coreProperties>
</file>